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9" r:id="rId2"/>
    <p:sldId id="257" r:id="rId3"/>
    <p:sldId id="278" r:id="rId4"/>
    <p:sldId id="280" r:id="rId5"/>
    <p:sldId id="260" r:id="rId6"/>
    <p:sldId id="265" r:id="rId7"/>
    <p:sldId id="266" r:id="rId8"/>
    <p:sldId id="269" r:id="rId9"/>
    <p:sldId id="268" r:id="rId10"/>
    <p:sldId id="267" r:id="rId11"/>
    <p:sldId id="261" r:id="rId12"/>
    <p:sldId id="26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FF"/>
    <a:srgbClr val="CC00FF"/>
    <a:srgbClr val="FF33CC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2" autoAdjust="0"/>
  </p:normalViewPr>
  <p:slideViewPr>
    <p:cSldViewPr>
      <p:cViewPr>
        <p:scale>
          <a:sx n="35" d="100"/>
          <a:sy n="35" d="100"/>
        </p:scale>
        <p:origin x="-93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7D567-4322-418E-8541-86B3C1056E3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32D3-86EA-4113-B90A-D4A1F83A3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032D3-86EA-4113-B90A-D4A1F83A38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032D3-86EA-4113-B90A-D4A1F83A38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032D3-86EA-4113-B90A-D4A1F83A38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9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7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8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1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1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8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8.jpeg"/><Relationship Id="rId3" Type="http://schemas.openxmlformats.org/officeDocument/2006/relationships/image" Target="../media/image22.jpeg"/><Relationship Id="rId7" Type="http://schemas.openxmlformats.org/officeDocument/2006/relationships/image" Target="../media/image10.jpeg"/><Relationship Id="rId12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6.jpeg"/><Relationship Id="rId5" Type="http://schemas.openxmlformats.org/officeDocument/2006/relationships/image" Target="../media/image14.jpe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25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763000" cy="43968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-411510"/>
            <a:ext cx="7924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4800" y="3105835"/>
            <a:ext cx="944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itchFamily="2" charset="2"/>
              <a:buChar char="q"/>
            </a:pP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হস্ত চালিত ও শক্তি চালিত যন্ত্রের 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টি নাম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কাজ উল্লেখ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কর। 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flipV="1">
            <a:off x="2514600" y="304800"/>
            <a:ext cx="3505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273070"/>
            <a:ext cx="7848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কৃষি যন্ত্রপাতি কি?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  ২। কৃষি যন্ত্রপাতি কত প্রকার ও কি কি ?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৩। লাঙ্গল ও ট্র্যাক্টর কোন ধরনের যন্ত্র বল ?  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2514600" y="304800"/>
            <a:ext cx="4191000" cy="1828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6284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572470"/>
            <a:ext cx="7696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কৃষি কাজে হস্ত চালিত ও শক্তি চালিত যন্ত্রের সুবিধা,অসুবিধা লিখ?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4191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মোঃ হায়দার আলী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সিনিয়র সহকারি শিক্ষক।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বেলকা মজিদ পাড়া বালিকা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চ্চ বিদ্যালয়।</a:t>
            </a:r>
            <a:br>
              <a:rPr lang="bn-BD" sz="36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গাইবান্ধা।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latin typeface="NikoshBAN" pitchFamily="2" charset="0"/>
                <a:cs typeface="NikoshBAN" pitchFamily="2" charset="0"/>
              </a:rPr>
            </a:b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3094038"/>
            <a:ext cx="4038600" cy="33067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নবম।</a:t>
            </a:r>
          </a:p>
          <a:p>
            <a:pPr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বিষয়ঃ কৃষি শিক্ষা।</a:t>
            </a:r>
          </a:p>
          <a:p>
            <a:pPr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অধ্যায়ঃ প্রথম।</a:t>
            </a:r>
          </a:p>
          <a:p>
            <a:pPr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পরিচ্ছেদঃ ষষ্ঠ।</a:t>
            </a:r>
          </a:p>
          <a:p>
            <a:pPr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সময়ঃ ৪৫ মিনিট।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-1612i3\Desktop\HAIDER\Photo02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342"/>
            <a:ext cx="2590800" cy="28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13" y="0"/>
            <a:ext cx="4663987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4102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কর্ম ব্যস্ত কৃষক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" y="0"/>
            <a:ext cx="446276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200" y="5686961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কাঁচি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343400" cy="4118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2" y="1447800"/>
            <a:ext cx="4267200" cy="4145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638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কোঁদাল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228600"/>
            <a:ext cx="5638800" cy="107758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31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 যন্ত্র পাতি</a:t>
            </a:r>
            <a:endParaRPr lang="en-US" sz="33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2246"/>
            <a:ext cx="9067800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66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 কৃষি যন্ত্রপাতি সনাক্ত করতে পারবে।</a:t>
            </a:r>
          </a:p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কৃষি যন্ত্রপাতির প্রকার ভেদ উল্লেখ করতে পারবে।</a:t>
            </a:r>
          </a:p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কৃষি কাজে ব্যবহ্নত বিভিন্ন যন্ত্রের কাজ                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br>
              <a:rPr lang="en-US" sz="36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ব্যাখ্যা করতে পার। 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ersonal\Desktop\HAIDER ALI\t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8600"/>
            <a:ext cx="4448175" cy="5181600"/>
          </a:xfrm>
          <a:prstGeom prst="rect">
            <a:avLst/>
          </a:prstGeom>
          <a:noFill/>
        </p:spPr>
      </p:pic>
      <p:pic>
        <p:nvPicPr>
          <p:cNvPr id="1027" name="Picture 3" descr="C:\Documents and Settings\Personal\Desktop\HAIDER ALI\kas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42672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486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আখ মাড়াই যন্ত্র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562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ট্র্যাক্টর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ersonal\Desktop\HAIDER ALI\d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6063"/>
            <a:ext cx="4114800" cy="4859337"/>
          </a:xfrm>
          <a:prstGeom prst="rect">
            <a:avLst/>
          </a:prstGeom>
          <a:noFill/>
        </p:spPr>
      </p:pic>
      <p:pic>
        <p:nvPicPr>
          <p:cNvPr id="2052" name="Picture 4" descr="C:\Documents and Settings\Personal\Desktop\HAIDER ALI\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228600"/>
            <a:ext cx="4445000" cy="4857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181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চালুনি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181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লাঙ্গলে জমি চাষ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ersonal\Desktop\HAIDER ALI\ni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75" y="838200"/>
            <a:ext cx="2292824" cy="2743200"/>
          </a:xfrm>
          <a:prstGeom prst="rect">
            <a:avLst/>
          </a:prstGeom>
          <a:noFill/>
        </p:spPr>
      </p:pic>
      <p:pic>
        <p:nvPicPr>
          <p:cNvPr id="1028" name="Picture 4" descr="C:\Documents and Settings\Personal\Desktop\HAIDER ALI\s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971800" y="838200"/>
            <a:ext cx="2514600" cy="2743200"/>
          </a:xfrm>
          <a:prstGeom prst="rect">
            <a:avLst/>
          </a:prstGeom>
          <a:noFill/>
        </p:spPr>
      </p:pic>
      <p:pic>
        <p:nvPicPr>
          <p:cNvPr id="1029" name="Picture 5" descr="C:\Documents and Settings\Personal\Desktop\HAIDER ALI\s 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6157" y="762000"/>
            <a:ext cx="2545685" cy="2819400"/>
          </a:xfrm>
          <a:prstGeom prst="rect">
            <a:avLst/>
          </a:prstGeom>
          <a:noFill/>
        </p:spPr>
      </p:pic>
      <p:pic>
        <p:nvPicPr>
          <p:cNvPr id="1030" name="Picture 6" descr="C:\Documents and Settings\Personal\Desktop\HAIDER ALI\s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733800"/>
            <a:ext cx="2341264" cy="2838450"/>
          </a:xfrm>
          <a:prstGeom prst="rect">
            <a:avLst/>
          </a:prstGeom>
          <a:noFill/>
        </p:spPr>
      </p:pic>
      <p:pic>
        <p:nvPicPr>
          <p:cNvPr id="1031" name="Picture 7" descr="C:\Documents and Settings\Personal\Desktop\HAIDER ALI\shal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3733800"/>
            <a:ext cx="2667000" cy="2819400"/>
          </a:xfrm>
          <a:prstGeom prst="rect">
            <a:avLst/>
          </a:prstGeom>
          <a:noFill/>
        </p:spPr>
      </p:pic>
      <p:pic>
        <p:nvPicPr>
          <p:cNvPr id="1032" name="Picture 8" descr="C:\Documents and Settings\Personal\Desktop\HAIDER ALI\tc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733800"/>
            <a:ext cx="2590800" cy="281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09955" y="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 কৃষি যন্ত্র পাতি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inus 16"/>
          <p:cNvSpPr/>
          <p:nvPr/>
        </p:nvSpPr>
        <p:spPr>
          <a:xfrm>
            <a:off x="3657600" y="152400"/>
            <a:ext cx="6019800" cy="685800"/>
          </a:xfrm>
          <a:prstGeom prst="mathMinus">
            <a:avLst>
              <a:gd name="adj1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228600" y="152400"/>
            <a:ext cx="5029200" cy="685800"/>
          </a:xfrm>
          <a:prstGeom prst="mathMinus">
            <a:avLst>
              <a:gd name="adj1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Documents and Settings\Personal\Desktop\HAIDER ALI\J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6816" y="2743200"/>
            <a:ext cx="2234184" cy="1600200"/>
          </a:xfrm>
          <a:prstGeom prst="rect">
            <a:avLst/>
          </a:prstGeom>
          <a:noFill/>
        </p:spPr>
      </p:pic>
      <p:pic>
        <p:nvPicPr>
          <p:cNvPr id="3075" name="Picture 3" descr="C:\Documents and Settings\Personal\Desktop\HAIDER ALI\kas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572000"/>
            <a:ext cx="2286000" cy="1758950"/>
          </a:xfrm>
          <a:prstGeom prst="rect">
            <a:avLst/>
          </a:prstGeom>
          <a:noFill/>
        </p:spPr>
      </p:pic>
      <p:pic>
        <p:nvPicPr>
          <p:cNvPr id="3076" name="Picture 4" descr="C:\Documents and Settings\Personal\Desktop\HAIDER ALI\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495800"/>
            <a:ext cx="2133600" cy="1828800"/>
          </a:xfrm>
          <a:prstGeom prst="rect">
            <a:avLst/>
          </a:prstGeom>
          <a:noFill/>
        </p:spPr>
      </p:pic>
      <p:pic>
        <p:nvPicPr>
          <p:cNvPr id="3077" name="Picture 5" descr="C:\Documents and Settings\Personal\Desktop\HAIDER ALI\L 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819400"/>
            <a:ext cx="1676400" cy="1689335"/>
          </a:xfrm>
          <a:prstGeom prst="rect">
            <a:avLst/>
          </a:prstGeom>
          <a:noFill/>
        </p:spPr>
      </p:pic>
      <p:pic>
        <p:nvPicPr>
          <p:cNvPr id="3078" name="Picture 6" descr="C:\Documents and Settings\Personal\Desktop\HAIDER ALI\t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4960" y="838200"/>
            <a:ext cx="2454728" cy="1828800"/>
          </a:xfrm>
          <a:prstGeom prst="rect">
            <a:avLst/>
          </a:prstGeom>
          <a:noFill/>
        </p:spPr>
      </p:pic>
      <p:pic>
        <p:nvPicPr>
          <p:cNvPr id="3079" name="Picture 7" descr="C:\Documents and Settings\Personal\Desktop\HAIDER ALI\n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838200"/>
            <a:ext cx="1981200" cy="1905000"/>
          </a:xfrm>
          <a:prstGeom prst="rect">
            <a:avLst/>
          </a:prstGeom>
          <a:noFill/>
        </p:spPr>
      </p:pic>
      <p:pic>
        <p:nvPicPr>
          <p:cNvPr id="3080" name="Picture 8" descr="C:\Documents and Settings\Personal\Desktop\HAIDER ALI\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667000"/>
            <a:ext cx="2362200" cy="1872343"/>
          </a:xfrm>
          <a:prstGeom prst="rect">
            <a:avLst/>
          </a:prstGeom>
          <a:noFill/>
        </p:spPr>
      </p:pic>
      <p:pic>
        <p:nvPicPr>
          <p:cNvPr id="3081" name="Picture 9" descr="C:\Documents and Settings\Personal\Desktop\HAIDER ALI\dha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495800"/>
            <a:ext cx="1905000" cy="1752600"/>
          </a:xfrm>
          <a:prstGeom prst="rect">
            <a:avLst/>
          </a:prstGeom>
          <a:noFill/>
        </p:spPr>
      </p:pic>
      <p:pic>
        <p:nvPicPr>
          <p:cNvPr id="2" name="Picture 2" descr="C:\Documents and Settings\Personal\Desktop\HAIDER ALI\nir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838200"/>
            <a:ext cx="1986116" cy="1828800"/>
          </a:xfrm>
          <a:prstGeom prst="rect">
            <a:avLst/>
          </a:prstGeom>
          <a:noFill/>
        </p:spPr>
      </p:pic>
      <p:pic>
        <p:nvPicPr>
          <p:cNvPr id="3" name="Picture 3" descr="C:\Documents and Settings\Personal\Desktop\HAIDER ALI\s 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4572000"/>
            <a:ext cx="1981200" cy="1828800"/>
          </a:xfrm>
          <a:prstGeom prst="rect">
            <a:avLst/>
          </a:prstGeom>
          <a:noFill/>
        </p:spPr>
      </p:pic>
      <p:pic>
        <p:nvPicPr>
          <p:cNvPr id="4" name="Picture 4" descr="C:\Documents and Settings\Personal\Desktop\HAIDER ALI\s  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2667000"/>
            <a:ext cx="2133600" cy="1954925"/>
          </a:xfrm>
          <a:prstGeom prst="rect">
            <a:avLst/>
          </a:prstGeom>
          <a:noFill/>
        </p:spPr>
      </p:pic>
      <p:pic>
        <p:nvPicPr>
          <p:cNvPr id="5" name="Picture 5" descr="C:\Documents and Settings\Personal\Desktop\HAIDER ALI\tch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95800" y="838200"/>
            <a:ext cx="1981200" cy="1828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228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হস্ত চালিত যন্ত্র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28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শক্তি চালিত 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158</Words>
  <Application>Microsoft Office PowerPoint</Application>
  <PresentationFormat>On-screen Show (4:3)</PresentationFormat>
  <Paragraphs>46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Doel-1612i3</cp:lastModifiedBy>
  <cp:revision>262</cp:revision>
  <dcterms:created xsi:type="dcterms:W3CDTF">2006-08-16T00:00:00Z</dcterms:created>
  <dcterms:modified xsi:type="dcterms:W3CDTF">2013-04-17T04:51:19Z</dcterms:modified>
</cp:coreProperties>
</file>